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0AF70-EA02-44D1-8CD1-7F91A203E57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3072F-34B4-4E90-A09B-BC8C438E3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1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17A13-0D44-4B6C-9DB6-FCFE3691C8E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6C52D-2BAD-447F-93D3-1F262F55027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628F-E9FE-4CC1-BC38-8FE06410142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6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7AC02-7A23-4CD5-AC10-19A386A0842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8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5218-3F37-477A-B797-639ABD4E954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0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D4D22-A17E-4884-B611-E29B778F060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8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7F0AF-B478-4656-B291-5E1A0382833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8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D77E2-76F5-4461-9786-C1BD5A106CD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4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ED56-E0FE-43D7-B5DC-15DBF48B787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6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29EE-2178-4B08-A197-753037B79BC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0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82D3F-B79F-487B-8697-93A33E2E4E4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8C84-ECCB-4B03-B57F-EE8CA10B9C6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88C7E-05C6-4DD5-90C4-777604F9101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90FA8BC7-2E19-4A46-9ED1-F9B79984FDCF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244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9275"/>
            <a:ext cx="4978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8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331219">
            <a:off x="44450" y="981075"/>
            <a:ext cx="91440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000000"/>
                </a:solidFill>
                <a:latin typeface="Arial" charset="0"/>
                <a:cs typeface="Arial" charset="0"/>
              </a:rPr>
              <a:t>             </a:t>
            </a: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WHEN THE SPIRIT COMES</a:t>
            </a:r>
            <a:endParaRPr lang="en-AU" sz="1200">
              <a:solidFill>
                <a:srgbClr val="EAEAEA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1200">
              <a:solidFill>
                <a:srgbClr val="EAEAEA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AEAEA"/>
                </a:solidFill>
                <a:latin typeface="Arial" charset="0"/>
                <a:cs typeface="Arial" charset="0"/>
              </a:rPr>
              <a:t>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AEAEA"/>
                </a:solidFill>
                <a:latin typeface="Arial" charset="0"/>
                <a:cs typeface="Arial" charset="0"/>
              </a:rPr>
              <a:t>              </a:t>
            </a: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When the Spirit comes,</a:t>
            </a:r>
            <a:endParaRPr lang="en-AU" sz="3600">
              <a:solidFill>
                <a:srgbClr val="EAEAEA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     when the Spirit comes,</a:t>
            </a:r>
            <a:endParaRPr lang="en-AU" sz="3600">
              <a:solidFill>
                <a:srgbClr val="EAEAEA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     you will be my witnesses.</a:t>
            </a:r>
            <a:endParaRPr lang="en-AU" sz="3600">
              <a:solidFill>
                <a:srgbClr val="EAEAEA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     You will have the Power of God </a:t>
            </a:r>
            <a:endParaRPr lang="en-AU" sz="3600">
              <a:solidFill>
                <a:srgbClr val="EAEAEA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     and you’ll witness to the rest of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EAEAEA"/>
                </a:solidFill>
                <a:latin typeface="Arial" charset="0"/>
                <a:cs typeface="Arial" charset="0"/>
              </a:rPr>
              <a:t>     World.</a:t>
            </a:r>
            <a:endParaRPr lang="en-AU" sz="3600">
              <a:solidFill>
                <a:srgbClr val="EAEAEA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>
              <a:solidFill>
                <a:srgbClr val="EAEAEA"/>
              </a:solidFill>
              <a:latin typeface="Arial" charset="0"/>
              <a:cs typeface="Arial" charset="0"/>
            </a:endParaRPr>
          </a:p>
        </p:txBody>
      </p:sp>
      <p:pic>
        <p:nvPicPr>
          <p:cNvPr id="5123" name="Picture 3" descr="MCj03048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333375"/>
            <a:ext cx="223837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66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2012-03-21T11:20:12Z</dcterms:created>
  <dcterms:modified xsi:type="dcterms:W3CDTF">2012-03-21T11:20:37Z</dcterms:modified>
</cp:coreProperties>
</file>